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370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21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i Muhammad" userId="a50c5a49626fbc72" providerId="LiveId" clId="{1387CF8F-EF66-4414-9007-D212096E30BF}"/>
    <pc:docChg chg="undo custSel addSld delSld modSld">
      <pc:chgData name="Wali Muhammad" userId="a50c5a49626fbc72" providerId="LiveId" clId="{1387CF8F-EF66-4414-9007-D212096E30BF}" dt="2024-10-27T16:45:49.601" v="24" actId="1076"/>
      <pc:docMkLst>
        <pc:docMk/>
      </pc:docMkLst>
      <pc:sldChg chg="modSp mod">
        <pc:chgData name="Wali Muhammad" userId="a50c5a49626fbc72" providerId="LiveId" clId="{1387CF8F-EF66-4414-9007-D212096E30BF}" dt="2024-10-27T16:41:06.475" v="14" actId="1036"/>
        <pc:sldMkLst>
          <pc:docMk/>
          <pc:sldMk cId="0" sldId="261"/>
        </pc:sldMkLst>
        <pc:picChg chg="mod">
          <ac:chgData name="Wali Muhammad" userId="a50c5a49626fbc72" providerId="LiveId" clId="{1387CF8F-EF66-4414-9007-D212096E30BF}" dt="2024-10-27T16:41:06.475" v="14" actId="1036"/>
          <ac:picMkLst>
            <pc:docMk/>
            <pc:sldMk cId="0" sldId="261"/>
            <ac:picMk id="4098" creationId="{00000000-0000-0000-0000-000000000000}"/>
          </ac:picMkLst>
        </pc:picChg>
      </pc:sldChg>
      <pc:sldChg chg="add del">
        <pc:chgData name="Wali Muhammad" userId="a50c5a49626fbc72" providerId="LiveId" clId="{1387CF8F-EF66-4414-9007-D212096E30BF}" dt="2024-10-27T16:41:03.790" v="12" actId="2696"/>
        <pc:sldMkLst>
          <pc:docMk/>
          <pc:sldMk cId="0" sldId="263"/>
        </pc:sldMkLst>
      </pc:sldChg>
      <pc:sldChg chg="modSp mod">
        <pc:chgData name="Wali Muhammad" userId="a50c5a49626fbc72" providerId="LiveId" clId="{1387CF8F-EF66-4414-9007-D212096E30BF}" dt="2024-10-27T16:41:03.556" v="11" actId="1076"/>
        <pc:sldMkLst>
          <pc:docMk/>
          <pc:sldMk cId="0" sldId="264"/>
        </pc:sldMkLst>
        <pc:picChg chg="mod">
          <ac:chgData name="Wali Muhammad" userId="a50c5a49626fbc72" providerId="LiveId" clId="{1387CF8F-EF66-4414-9007-D212096E30BF}" dt="2024-10-27T16:41:03.556" v="11" actId="1076"/>
          <ac:picMkLst>
            <pc:docMk/>
            <pc:sldMk cId="0" sldId="264"/>
            <ac:picMk id="7170" creationId="{00000000-0000-0000-0000-000000000000}"/>
          </ac:picMkLst>
        </pc:picChg>
      </pc:sldChg>
      <pc:sldChg chg="modSp mod">
        <pc:chgData name="Wali Muhammad" userId="a50c5a49626fbc72" providerId="LiveId" clId="{1387CF8F-EF66-4414-9007-D212096E30BF}" dt="2024-10-27T16:41:03.149" v="9" actId="1076"/>
        <pc:sldMkLst>
          <pc:docMk/>
          <pc:sldMk cId="0" sldId="265"/>
        </pc:sldMkLst>
        <pc:picChg chg="mod">
          <ac:chgData name="Wali Muhammad" userId="a50c5a49626fbc72" providerId="LiveId" clId="{1387CF8F-EF66-4414-9007-D212096E30BF}" dt="2024-10-27T16:41:03.149" v="9" actId="1076"/>
          <ac:picMkLst>
            <pc:docMk/>
            <pc:sldMk cId="0" sldId="265"/>
            <ac:picMk id="8194" creationId="{00000000-0000-0000-0000-000000000000}"/>
          </ac:picMkLst>
        </pc:picChg>
      </pc:sldChg>
      <pc:sldChg chg="modSp mod">
        <pc:chgData name="Wali Muhammad" userId="a50c5a49626fbc72" providerId="LiveId" clId="{1387CF8F-EF66-4414-9007-D212096E30BF}" dt="2024-10-27T16:41:03.337" v="10" actId="1076"/>
        <pc:sldMkLst>
          <pc:docMk/>
          <pc:sldMk cId="0" sldId="266"/>
        </pc:sldMkLst>
        <pc:picChg chg="mod">
          <ac:chgData name="Wali Muhammad" userId="a50c5a49626fbc72" providerId="LiveId" clId="{1387CF8F-EF66-4414-9007-D212096E30BF}" dt="2024-10-27T16:41:03.337" v="10" actId="1076"/>
          <ac:picMkLst>
            <pc:docMk/>
            <pc:sldMk cId="0" sldId="266"/>
            <ac:picMk id="9218" creationId="{00000000-0000-0000-0000-000000000000}"/>
          </ac:picMkLst>
        </pc:picChg>
      </pc:sldChg>
      <pc:sldChg chg="modSp mod">
        <pc:chgData name="Wali Muhammad" userId="a50c5a49626fbc72" providerId="LiveId" clId="{1387CF8F-EF66-4414-9007-D212096E30BF}" dt="2024-10-27T16:41:02.915" v="8" actId="1076"/>
        <pc:sldMkLst>
          <pc:docMk/>
          <pc:sldMk cId="0" sldId="267"/>
        </pc:sldMkLst>
        <pc:picChg chg="mod">
          <ac:chgData name="Wali Muhammad" userId="a50c5a49626fbc72" providerId="LiveId" clId="{1387CF8F-EF66-4414-9007-D212096E30BF}" dt="2024-10-27T16:41:02.915" v="8" actId="1076"/>
          <ac:picMkLst>
            <pc:docMk/>
            <pc:sldMk cId="0" sldId="267"/>
            <ac:picMk id="10242" creationId="{00000000-0000-0000-0000-000000000000}"/>
          </ac:picMkLst>
        </pc:picChg>
      </pc:sldChg>
      <pc:sldChg chg="modSp mod">
        <pc:chgData name="Wali Muhammad" userId="a50c5a49626fbc72" providerId="LiveId" clId="{1387CF8F-EF66-4414-9007-D212096E30BF}" dt="2024-10-27T16:42:53.147" v="16" actId="14100"/>
        <pc:sldMkLst>
          <pc:docMk/>
          <pc:sldMk cId="0" sldId="277"/>
        </pc:sldMkLst>
        <pc:picChg chg="mod">
          <ac:chgData name="Wali Muhammad" userId="a50c5a49626fbc72" providerId="LiveId" clId="{1387CF8F-EF66-4414-9007-D212096E30BF}" dt="2024-10-27T16:42:53.147" v="16" actId="14100"/>
          <ac:picMkLst>
            <pc:docMk/>
            <pc:sldMk cId="0" sldId="277"/>
            <ac:picMk id="20482" creationId="{00000000-0000-0000-0000-000000000000}"/>
          </ac:picMkLst>
        </pc:picChg>
      </pc:sldChg>
      <pc:sldChg chg="modSp mod">
        <pc:chgData name="Wali Muhammad" userId="a50c5a49626fbc72" providerId="LiveId" clId="{1387CF8F-EF66-4414-9007-D212096E30BF}" dt="2024-10-27T16:43:57.085" v="19" actId="14100"/>
        <pc:sldMkLst>
          <pc:docMk/>
          <pc:sldMk cId="0" sldId="278"/>
        </pc:sldMkLst>
        <pc:picChg chg="mod">
          <ac:chgData name="Wali Muhammad" userId="a50c5a49626fbc72" providerId="LiveId" clId="{1387CF8F-EF66-4414-9007-D212096E30BF}" dt="2024-10-27T16:43:57.085" v="19" actId="14100"/>
          <ac:picMkLst>
            <pc:docMk/>
            <pc:sldMk cId="0" sldId="278"/>
            <ac:picMk id="21506" creationId="{00000000-0000-0000-0000-000000000000}"/>
          </ac:picMkLst>
        </pc:picChg>
      </pc:sldChg>
      <pc:sldChg chg="modSp mod">
        <pc:chgData name="Wali Muhammad" userId="a50c5a49626fbc72" providerId="LiveId" clId="{1387CF8F-EF66-4414-9007-D212096E30BF}" dt="2024-10-27T16:44:56.929" v="21" actId="14100"/>
        <pc:sldMkLst>
          <pc:docMk/>
          <pc:sldMk cId="0" sldId="279"/>
        </pc:sldMkLst>
        <pc:picChg chg="mod">
          <ac:chgData name="Wali Muhammad" userId="a50c5a49626fbc72" providerId="LiveId" clId="{1387CF8F-EF66-4414-9007-D212096E30BF}" dt="2024-10-27T16:44:56.929" v="21" actId="14100"/>
          <ac:picMkLst>
            <pc:docMk/>
            <pc:sldMk cId="0" sldId="279"/>
            <ac:picMk id="22530" creationId="{00000000-0000-0000-0000-000000000000}"/>
          </ac:picMkLst>
        </pc:picChg>
      </pc:sldChg>
      <pc:sldChg chg="modSp mod">
        <pc:chgData name="Wali Muhammad" userId="a50c5a49626fbc72" providerId="LiveId" clId="{1387CF8F-EF66-4414-9007-D212096E30BF}" dt="2024-10-27T16:45:09.116" v="23" actId="14100"/>
        <pc:sldMkLst>
          <pc:docMk/>
          <pc:sldMk cId="0" sldId="280"/>
        </pc:sldMkLst>
        <pc:picChg chg="mod">
          <ac:chgData name="Wali Muhammad" userId="a50c5a49626fbc72" providerId="LiveId" clId="{1387CF8F-EF66-4414-9007-D212096E30BF}" dt="2024-10-27T16:45:09.116" v="23" actId="14100"/>
          <ac:picMkLst>
            <pc:docMk/>
            <pc:sldMk cId="0" sldId="280"/>
            <ac:picMk id="23554" creationId="{00000000-0000-0000-0000-000000000000}"/>
          </ac:picMkLst>
        </pc:picChg>
      </pc:sldChg>
      <pc:sldChg chg="modSp mod">
        <pc:chgData name="Wali Muhammad" userId="a50c5a49626fbc72" providerId="LiveId" clId="{1387CF8F-EF66-4414-9007-D212096E30BF}" dt="2024-10-27T16:45:49.601" v="24" actId="1076"/>
        <pc:sldMkLst>
          <pc:docMk/>
          <pc:sldMk cId="0" sldId="286"/>
        </pc:sldMkLst>
        <pc:picChg chg="mod">
          <ac:chgData name="Wali Muhammad" userId="a50c5a49626fbc72" providerId="LiveId" clId="{1387CF8F-EF66-4414-9007-D212096E30BF}" dt="2024-10-27T16:45:49.601" v="24" actId="1076"/>
          <ac:picMkLst>
            <pc:docMk/>
            <pc:sldMk cId="0" sldId="286"/>
            <ac:picMk id="29698" creationId="{00000000-0000-0000-0000-000000000000}"/>
          </ac:picMkLst>
        </pc:picChg>
      </pc:sldChg>
      <pc:sldChg chg="del">
        <pc:chgData name="Wali Muhammad" userId="a50c5a49626fbc72" providerId="LiveId" clId="{1387CF8F-EF66-4414-9007-D212096E30BF}" dt="2024-10-27T11:02:24.198" v="1" actId="2696"/>
        <pc:sldMkLst>
          <pc:docMk/>
          <pc:sldMk cId="0" sldId="287"/>
        </pc:sldMkLst>
      </pc:sldChg>
      <pc:sldChg chg="del">
        <pc:chgData name="Wali Muhammad" userId="a50c5a49626fbc72" providerId="LiveId" clId="{1387CF8F-EF66-4414-9007-D212096E30BF}" dt="2024-10-27T11:02:09.651" v="0" actId="2696"/>
        <pc:sldMkLst>
          <pc:docMk/>
          <pc:sldMk cId="0" sldId="3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4E59B-4171-41B3-8C1A-84488EDC764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FB970-7F17-4D3A-A350-F6671EF55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2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Epsilon = 0.0001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B970-7F17-4D3A-A350-F6671EF557D1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4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B970-7F17-4D3A-A350-F6671EF557D1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E5388-A23E-428F-9A82-CA7E1C759474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of Speech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8" y="1571625"/>
            <a:ext cx="84677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62088"/>
            <a:ext cx="8859838" cy="367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1175" y="2400300"/>
            <a:ext cx="55816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88" y="1590675"/>
            <a:ext cx="9012237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571625"/>
            <a:ext cx="9088437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" y="1566863"/>
            <a:ext cx="9002713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7413" y="1609725"/>
            <a:ext cx="4829175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5" y="1747838"/>
            <a:ext cx="898366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2863" y="1457325"/>
            <a:ext cx="6516687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6675" y="1447800"/>
            <a:ext cx="9278938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8" y="1719263"/>
            <a:ext cx="9126537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Paper/NN flies/VB on/IN hydrogen/NN gas/NN</a:t>
            </a:r>
            <a:br>
              <a:rPr lang="en-US" dirty="0"/>
            </a:br>
            <a:r>
              <a:rPr lang="en-US" dirty="0"/>
              <a:t>bees/NN sting/VB like/IN some/DT flies/NN</a:t>
            </a:r>
          </a:p>
          <a:p>
            <a:r>
              <a:rPr lang="en-US" dirty="0"/>
              <a:t>dinner/NN time/NN flies/VB all/DT day/NN</a:t>
            </a:r>
          </a:p>
          <a:p>
            <a:r>
              <a:rPr lang="en-US" dirty="0"/>
              <a:t>flies/NN smell/VB an/DT arrow/NN drink/NN</a:t>
            </a:r>
          </a:p>
        </p:txBody>
      </p:sp>
    </p:spTree>
    <p:extLst>
      <p:ext uri="{BB962C8B-B14F-4D97-AF65-F5344CB8AC3E}">
        <p14:creationId xmlns:p14="http://schemas.microsoft.com/office/powerpoint/2010/main" val="42548806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1714500"/>
            <a:ext cx="90789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1714500"/>
            <a:ext cx="90789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13" y="1747838"/>
            <a:ext cx="8993187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0" y="1733550"/>
            <a:ext cx="8888413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88" y="1762125"/>
            <a:ext cx="9012237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113" y="1557338"/>
            <a:ext cx="658177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19250"/>
            <a:ext cx="72009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5" y="1419225"/>
            <a:ext cx="878205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514475"/>
            <a:ext cx="842962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275" y="1509713"/>
            <a:ext cx="85534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24000"/>
            <a:ext cx="9229725" cy="363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4938"/>
            <a:ext cx="93440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471613"/>
            <a:ext cx="85534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35344"/>
            <a:ext cx="8458200" cy="331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50" y="1428750"/>
            <a:ext cx="443865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471613"/>
            <a:ext cx="87820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" y="1600200"/>
            <a:ext cx="83629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8" y="1747838"/>
            <a:ext cx="820102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3" y="1595438"/>
            <a:ext cx="863917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5100" y="1743075"/>
            <a:ext cx="37338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1752600"/>
            <a:ext cx="77152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1781175"/>
            <a:ext cx="778192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619250"/>
            <a:ext cx="771525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1500188"/>
            <a:ext cx="901065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518160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604963"/>
            <a:ext cx="855345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566863"/>
            <a:ext cx="85725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04963"/>
            <a:ext cx="9020175" cy="341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604963"/>
            <a:ext cx="9182100" cy="350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725" y="2052638"/>
            <a:ext cx="74485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725" y="2009775"/>
            <a:ext cx="74485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900238"/>
            <a:ext cx="9001125" cy="2909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1709738"/>
            <a:ext cx="40005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2700" y="1781175"/>
            <a:ext cx="40386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425" y="1795463"/>
            <a:ext cx="69151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8" y="1471613"/>
            <a:ext cx="865822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8238" y="1814513"/>
            <a:ext cx="68675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5" y="1809750"/>
            <a:ext cx="81343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175" y="1643063"/>
            <a:ext cx="8374063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550" y="1452563"/>
            <a:ext cx="8469313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" y="1404938"/>
            <a:ext cx="9183688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709737"/>
            <a:ext cx="8869363" cy="324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57350"/>
            <a:ext cx="9078913" cy="3397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9240838" cy="352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1681164"/>
            <a:ext cx="9002713" cy="332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227" y="1695450"/>
            <a:ext cx="9049248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771650"/>
            <a:ext cx="85534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9093200" cy="322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413" y="1617663"/>
            <a:ext cx="8470050" cy="325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5775"/>
            <a:ext cx="9359900" cy="327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5775"/>
            <a:ext cx="9331325" cy="328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722438"/>
            <a:ext cx="9078913" cy="322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1760539"/>
            <a:ext cx="9097963" cy="319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36725"/>
            <a:ext cx="8845550" cy="322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17675"/>
            <a:ext cx="9045575" cy="3298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79589"/>
            <a:ext cx="9036050" cy="318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770063"/>
            <a:ext cx="9121775" cy="322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308" y="1833563"/>
            <a:ext cx="6779055" cy="372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7150" y="1755775"/>
            <a:ext cx="92598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9588"/>
            <a:ext cx="91440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736725"/>
            <a:ext cx="914400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60538"/>
            <a:ext cx="91440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46250"/>
            <a:ext cx="91440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Epsilon = 0.001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812925"/>
            <a:ext cx="8988425" cy="308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0050"/>
            <a:ext cx="477202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6840537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770063"/>
            <a:ext cx="7307263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225" y="1693863"/>
            <a:ext cx="7573963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1833563"/>
            <a:ext cx="57435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1833563"/>
            <a:ext cx="57435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287" y="1744730"/>
            <a:ext cx="9002713" cy="336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804988"/>
            <a:ext cx="9288463" cy="3198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7163" y="1747838"/>
            <a:ext cx="945991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638" y="1809750"/>
            <a:ext cx="9440863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875" y="1862138"/>
            <a:ext cx="9431338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6213" y="1781175"/>
            <a:ext cx="9498013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52625"/>
            <a:ext cx="8788400" cy="273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125" y="2252663"/>
            <a:ext cx="561975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575" y="2428875"/>
            <a:ext cx="80692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2643188"/>
            <a:ext cx="6335713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638" y="1804988"/>
            <a:ext cx="732472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95425"/>
            <a:ext cx="9045575" cy="366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90663"/>
            <a:ext cx="9007475" cy="368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485900"/>
            <a:ext cx="8931275" cy="372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76375"/>
            <a:ext cx="8978900" cy="372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95425"/>
            <a:ext cx="9064625" cy="3713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04950"/>
            <a:ext cx="8650288" cy="3550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04950"/>
            <a:ext cx="8959850" cy="3674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0763" y="2014538"/>
            <a:ext cx="4562475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19225"/>
            <a:ext cx="8902700" cy="386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66850"/>
            <a:ext cx="9059863" cy="3709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514475"/>
            <a:ext cx="72009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1495425"/>
            <a:ext cx="9602788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9550" y="1495425"/>
            <a:ext cx="9564688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9563" y="1728788"/>
            <a:ext cx="9764713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3" y="1471613"/>
            <a:ext cx="9574213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1500188"/>
            <a:ext cx="9602788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638" y="1500188"/>
            <a:ext cx="9440863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9550" y="1466850"/>
            <a:ext cx="9564688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9063" y="1495425"/>
            <a:ext cx="9383713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6688" y="1476375"/>
            <a:ext cx="9478963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638" y="1490663"/>
            <a:ext cx="9440863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5071</TotalTime>
  <Words>73</Words>
  <Application>Microsoft Office PowerPoint</Application>
  <PresentationFormat>On-screen Show (4:3)</PresentationFormat>
  <Paragraphs>16</Paragraphs>
  <Slides>113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4" baseType="lpstr">
      <vt:lpstr>Office Theme</vt:lpstr>
      <vt:lpstr>Part of Speech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Qurat-ul-Ain</dc:creator>
  <cp:lastModifiedBy>Wali Muhammad</cp:lastModifiedBy>
  <cp:revision>14</cp:revision>
  <dcterms:created xsi:type="dcterms:W3CDTF">2023-10-23T07:39:28Z</dcterms:created>
  <dcterms:modified xsi:type="dcterms:W3CDTF">2024-10-28T00:14:35Z</dcterms:modified>
</cp:coreProperties>
</file>